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37" r:id="rId3"/>
    <p:sldId id="447" r:id="rId4"/>
    <p:sldId id="448" r:id="rId5"/>
    <p:sldId id="44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7"/>
            <p14:sldId id="448"/>
            <p14:sldId id="449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Survey Results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Survey Results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Steve Jobs once said that ”It isn’t the consumers’ job to know what they want”.</a:t>
            </a:r>
          </a:p>
          <a:p>
            <a:r>
              <a:rPr lang="en-US" dirty="0"/>
              <a:t>While that’s true since you don’t want a committee of customers designing the</a:t>
            </a:r>
          </a:p>
          <a:p>
            <a:r>
              <a:rPr lang="en-US" dirty="0"/>
              <a:t>product, survey results are still helpful as a baseline measurement. They certainly</a:t>
            </a:r>
          </a:p>
          <a:p>
            <a:r>
              <a:rPr lang="en-US" dirty="0"/>
              <a:t>aren’t mandatory for product success, but any insight into the customer mind is</a:t>
            </a:r>
          </a:p>
          <a:p>
            <a:r>
              <a:rPr lang="en-US" dirty="0"/>
              <a:t>better than guessing.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700451"/>
            <a:ext cx="5795402" cy="28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Survey Results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David Masters, Editor at Tuts+, online surveys are a low-cost tactic</a:t>
            </a:r>
          </a:p>
          <a:p>
            <a:r>
              <a:rPr lang="en-US" dirty="0"/>
              <a:t>that lets you see data patterns quickly. Focus groups and interviews can provide </a:t>
            </a:r>
            <a:r>
              <a:rPr lang="en-US" dirty="0" err="1"/>
              <a:t>indepth</a:t>
            </a:r>
            <a:endParaRPr lang="en-US" dirty="0"/>
          </a:p>
          <a:p>
            <a:r>
              <a:rPr lang="en-US" dirty="0"/>
              <a:t>research, but they’re costly (find the potential customers, prepare questions,</a:t>
            </a:r>
          </a:p>
          <a:p>
            <a:r>
              <a:rPr lang="en-US" dirty="0"/>
              <a:t>pay people to interview, </a:t>
            </a:r>
            <a:r>
              <a:rPr lang="en-US" dirty="0" err="1"/>
              <a:t>etc</a:t>
            </a:r>
            <a:r>
              <a:rPr lang="en-US" dirty="0"/>
              <a:t>). If you’re short on resources, online surveys are a</a:t>
            </a:r>
          </a:p>
          <a:p>
            <a:r>
              <a:rPr lang="en-US" dirty="0"/>
              <a:t>leaner yet scalable way of gathering vast information — especially if you don’t have</a:t>
            </a:r>
          </a:p>
          <a:p>
            <a:r>
              <a:rPr lang="en-US" dirty="0"/>
              <a:t>a working prototype yet. If you decide on this simple route, here’s a few tips</a:t>
            </a:r>
            <a:r>
              <a:rPr lang="en-US" dirty="0" smtClean="0"/>
              <a:t>:</a:t>
            </a:r>
          </a:p>
          <a:p>
            <a:r>
              <a:rPr lang="en-US" dirty="0"/>
              <a:t>Be crystal clear on your goals — Who are you talking to, and what do you</a:t>
            </a:r>
          </a:p>
          <a:p>
            <a:r>
              <a:rPr lang="en-US" dirty="0"/>
              <a:t>want to know? Shorter is better, so make sure you only ask questions you need</a:t>
            </a:r>
          </a:p>
          <a:p>
            <a:r>
              <a:rPr lang="en-US" dirty="0"/>
              <a:t>answered. A 3-minute survey will give you cleaner data than a 20-minute one.</a:t>
            </a:r>
          </a:p>
          <a:p>
            <a:r>
              <a:rPr lang="en-US" dirty="0"/>
              <a:t>• Put ideas to paper — Draft every question you need answered. Once you have</a:t>
            </a:r>
          </a:p>
          <a:p>
            <a:r>
              <a:rPr lang="en-US" dirty="0"/>
              <a:t>a list of 10 to 15, phrase them in different ways that all focus on the issue at</a:t>
            </a:r>
          </a:p>
          <a:p>
            <a:r>
              <a:rPr lang="en-US" dirty="0"/>
              <a:t>hand.</a:t>
            </a:r>
          </a:p>
          <a:p>
            <a:r>
              <a:rPr lang="en-US" dirty="0"/>
              <a:t>• Edit ruthlessly — Group your original list into common themes and then</a:t>
            </a:r>
          </a:p>
          <a:p>
            <a:r>
              <a:rPr lang="en-US" dirty="0"/>
              <a:t>choose one out of each theme. Ideally, you want 5 questions. If you have more</a:t>
            </a:r>
          </a:p>
          <a:p>
            <a:r>
              <a:rPr lang="en-US" dirty="0"/>
              <a:t>than 8, start culling.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14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Survey Results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Craft your questions — Closed questions have a limited choice of answers.</a:t>
            </a:r>
          </a:p>
          <a:p>
            <a:r>
              <a:rPr lang="en-US" dirty="0"/>
              <a:t>These may be binary (yes/no) or multiple choice. Open-ended questions let</a:t>
            </a:r>
          </a:p>
          <a:p>
            <a:r>
              <a:rPr lang="en-US" dirty="0"/>
              <a:t>you discover things you never thought of and let you learn the language of</a:t>
            </a:r>
          </a:p>
          <a:p>
            <a:r>
              <a:rPr lang="en-US" dirty="0"/>
              <a:t>customers. Regardless of your choice, the simpler and shorter your questions,</a:t>
            </a:r>
          </a:p>
          <a:p>
            <a:r>
              <a:rPr lang="en-US" dirty="0"/>
              <a:t>the better your responses.</a:t>
            </a:r>
          </a:p>
          <a:p>
            <a:r>
              <a:rPr lang="en-US" dirty="0"/>
              <a:t>• Order your questions — Order matters. The most important questions go first.</a:t>
            </a:r>
          </a:p>
          <a:p>
            <a:r>
              <a:rPr lang="en-US" dirty="0"/>
              <a:t>If you need to follow up, ask questions last (if you ask them first, people will</a:t>
            </a:r>
          </a:p>
          <a:p>
            <a:r>
              <a:rPr lang="en-US" dirty="0"/>
              <a:t>ignore you because they don’t know you</a:t>
            </a:r>
            <a:r>
              <a:rPr lang="en-US" dirty="0" smtClean="0"/>
              <a:t>).</a:t>
            </a:r>
          </a:p>
          <a:p>
            <a:r>
              <a:rPr lang="en-US" dirty="0"/>
              <a:t>Jonathan </a:t>
            </a:r>
            <a:r>
              <a:rPr lang="en-US" dirty="0" err="1"/>
              <a:t>Kochis</a:t>
            </a:r>
            <a:r>
              <a:rPr lang="en-US" dirty="0"/>
              <a:t>, Partner at Treble Apps, used survey results to help define the</a:t>
            </a:r>
          </a:p>
          <a:p>
            <a:r>
              <a:rPr lang="en-US" dirty="0"/>
              <a:t>features of a consumer-facing mobile project for 3M Canada. If budget permits, he</a:t>
            </a:r>
          </a:p>
          <a:p>
            <a:r>
              <a:rPr lang="en-US" dirty="0"/>
              <a:t>42</a:t>
            </a:r>
          </a:p>
          <a:p>
            <a:r>
              <a:rPr lang="en-US" dirty="0"/>
              <a:t>advises investing in a research firm to refine your questions and find the perfect set</a:t>
            </a:r>
          </a:p>
          <a:p>
            <a:r>
              <a:rPr lang="en-US" dirty="0"/>
              <a:t>of participants. If you’re on a budget, following the above advice with Fluid Surveys</a:t>
            </a:r>
          </a:p>
          <a:p>
            <a:r>
              <a:rPr lang="en-US" dirty="0"/>
              <a:t>or </a:t>
            </a:r>
            <a:r>
              <a:rPr lang="en-US" dirty="0" err="1"/>
              <a:t>SurveyMonkey</a:t>
            </a:r>
            <a:r>
              <a:rPr lang="en-US" dirty="0"/>
              <a:t> can still get you good results. Regardless of your method, he</a:t>
            </a:r>
          </a:p>
          <a:p>
            <a:r>
              <a:rPr lang="en-US" dirty="0"/>
              <a:t>advises being highly selective with open-ended questions since they create friction</a:t>
            </a:r>
          </a:p>
          <a:p>
            <a:r>
              <a:rPr lang="en-US" dirty="0"/>
              <a:t>for respondents and can be difficult to interpret.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593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Survey Results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Constant Contact provides a comprehensive list of survey questions mapped to</a:t>
            </a:r>
          </a:p>
          <a:p>
            <a:r>
              <a:rPr lang="en-US" dirty="0"/>
              <a:t>answer choices. To get started, you can then use this sample survey template from</a:t>
            </a:r>
          </a:p>
          <a:p>
            <a:r>
              <a:rPr lang="en-US" dirty="0" err="1"/>
              <a:t>SurveyMonkey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032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576</Words>
  <Application>Microsoft Office PowerPoint</Application>
  <PresentationFormat>On-screen Show (4:3)</PresentationFormat>
  <Paragraphs>60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222</cp:revision>
  <dcterms:created xsi:type="dcterms:W3CDTF">2006-08-16T00:00:00Z</dcterms:created>
  <dcterms:modified xsi:type="dcterms:W3CDTF">2023-10-01T03:57:03Z</dcterms:modified>
</cp:coreProperties>
</file>